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386742-569F-496A-A90C-899A75DF13E9}">
  <a:tblStyle styleId="{01386742-569F-496A-A90C-899A75DF13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9e11b1a8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9e11b1a8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9e11b1a8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9e11b1a8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9e11b1a89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9e11b1a8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9c52fb65e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09c52fb65e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b4a142e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b4a142e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b4a142ed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b4a142ed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9e11b1a8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9e11b1a8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9e11b1a89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9e11b1a8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9e11b1a8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9e11b1a8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9e11b1a8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9e11b1a8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e11b1a8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e11b1a8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9e11b1a8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9e11b1a8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>
        <p14:gallery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2173650" y="1035600"/>
            <a:ext cx="47967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5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" sz="355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presentation on </a:t>
            </a:r>
            <a:r>
              <a:rPr lang="en" sz="355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Sensors </a:t>
            </a:r>
            <a:endParaRPr sz="355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045200" y="2851050"/>
            <a:ext cx="27297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Badar Uddin Ahmad Ridoy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ID: 201-115-143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Batch: CSE 50th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Metropolitan University ,Sylhet.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3774900" y="2280425"/>
            <a:ext cx="139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Presented by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5597575" y="2876150"/>
            <a:ext cx="2331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Sumon Ahmed Masum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ID: 201-115-125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Batch: CSE 50th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Metropolitan University ,Sylhet.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1673700" y="1633000"/>
            <a:ext cx="579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Topic: Rain Sensor and soil moisture Sensor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>
        <p14:gallery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/>
        </p:nvSpPr>
        <p:spPr>
          <a:xfrm>
            <a:off x="1647525" y="301050"/>
            <a:ext cx="5485200" cy="53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Working principle of Soil Moisture Sensor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371700" y="1494300"/>
            <a:ext cx="5133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Changes in the electrical properties of the soil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Tensiometer sensor measures the negative pressure that develops in the soil as water is drawn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 capacitance sensor measures the electrical capacitance between two metallic probes inserted into the soil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900" y="984500"/>
            <a:ext cx="3546200" cy="3174500"/>
          </a:xfrm>
          <a:prstGeom prst="rect">
            <a:avLst/>
          </a:prstGeom>
          <a:noFill/>
          <a:ln>
            <a:noFill/>
          </a:ln>
          <a:effectLst>
            <a:reflection blurRad="0" dir="5400000" dist="895350" endA="0" endPos="87000" fadeDir="5400012" kx="0" rotWithShape="0" algn="bl" stA="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375" y="899125"/>
            <a:ext cx="3459375" cy="33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2467800" y="437425"/>
            <a:ext cx="42084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Pinout of Soil Moisture Sensor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7" name="Google Shape;207;p23"/>
          <p:cNvGraphicFramePr/>
          <p:nvPr/>
        </p:nvGraphicFramePr>
        <p:xfrm>
          <a:off x="570750" y="110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{01386742-569F-496A-A90C-899A75DF13E9}</a:tableStyleId>
              </a:tblPr>
              <a:tblGrid>
                <a:gridCol w="816725"/>
                <a:gridCol w="3750125"/>
              </a:tblGrid>
              <a:tr h="27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PIN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7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for power supply, typically with +5V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7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Analog Out Pin for Analog Output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7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	Digital Out Pin for Digital Output.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7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Supply Ground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8" name="Google Shape;208;p23"/>
          <p:cNvGraphicFramePr/>
          <p:nvPr/>
        </p:nvGraphicFramePr>
        <p:xfrm>
          <a:off x="570750" y="328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{01386742-569F-496A-A90C-899A75DF13E9}</a:tableStyleId>
              </a:tblPr>
              <a:tblGrid>
                <a:gridCol w="2283425"/>
                <a:gridCol w="2283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Sensor Probe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Voltage Supply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-ve pin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/>
        </p:nvSpPr>
        <p:spPr>
          <a:xfrm>
            <a:off x="0" y="287075"/>
            <a:ext cx="37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3410025" y="287075"/>
            <a:ext cx="21153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 Applications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25" y="1334475"/>
            <a:ext cx="3294899" cy="27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954375" y="1725150"/>
            <a:ext cx="3335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Agriculture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Landscape Irrigation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Research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Simple Sensor for Gardener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2226300" y="1953900"/>
            <a:ext cx="4691400" cy="123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/>
        </p:nvSpPr>
        <p:spPr>
          <a:xfrm>
            <a:off x="3306450" y="474525"/>
            <a:ext cx="2135700" cy="58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789575" y="1383625"/>
            <a:ext cx="3519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180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Working Principle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Pinout Configuration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375" y="1383625"/>
            <a:ext cx="2573550" cy="25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/>
        </p:nvSpPr>
        <p:spPr>
          <a:xfrm>
            <a:off x="3683375" y="365000"/>
            <a:ext cx="1675800" cy="53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614700" y="1733850"/>
            <a:ext cx="3957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★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Rain Sensor is the Magic Behind Automated Weather Detection.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★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Is also Known as Rain Switch.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★"/>
            </a:pPr>
            <a:r>
              <a:rPr lang="en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rain sensor or rain switch is a switching device activated by rainfall. </a:t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025" y="1108300"/>
            <a:ext cx="2488800" cy="29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/>
        </p:nvSpPr>
        <p:spPr>
          <a:xfrm>
            <a:off x="3456900" y="385850"/>
            <a:ext cx="22302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Working Principle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587475" y="1085525"/>
            <a:ext cx="39846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150" y="1178025"/>
            <a:ext cx="3072250" cy="2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510050" y="1522025"/>
            <a:ext cx="4585200" cy="22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Rain sensors with pinout detect raindrops through conductive pins</a:t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Conductive path between pins creates electrical signal</a:t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Electrical signal activates devices like motors or relays</a:t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Adjustable sensitivity and delay timers are available in some sensors.</a:t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/>
        </p:nvSpPr>
        <p:spPr>
          <a:xfrm>
            <a:off x="3376300" y="339775"/>
            <a:ext cx="25407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Pinout Configuration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575" y="1310100"/>
            <a:ext cx="3727026" cy="2523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" name="Google Shape;161;p17"/>
          <p:cNvGraphicFramePr/>
          <p:nvPr/>
        </p:nvGraphicFramePr>
        <p:xfrm>
          <a:off x="529275" y="1310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{01386742-569F-496A-A90C-899A75DF13E9}</a:tableStyleId>
              </a:tblPr>
              <a:tblGrid>
                <a:gridCol w="2000625"/>
                <a:gridCol w="2000625"/>
              </a:tblGrid>
              <a:tr h="41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1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Vcc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Used For Power Supply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1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GND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Used for Grounding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3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Digital pin to get digital output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3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Analog pin to get analog output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/>
        </p:nvSpPr>
        <p:spPr>
          <a:xfrm>
            <a:off x="3773700" y="244900"/>
            <a:ext cx="15966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566725" y="1620025"/>
            <a:ext cx="35895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Times New Roman"/>
              <a:buChar char="➔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Automotive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➔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ome automation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➔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Industrial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➔"/>
            </a:pPr>
            <a:r>
              <a:rPr lang="en" sz="17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windshield wipers in cars</a:t>
            </a:r>
            <a:endParaRPr sz="17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050" y="1082134"/>
            <a:ext cx="3153101" cy="129231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5381450" y="2111725"/>
            <a:ext cx="28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  A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utomotive to industrial to home automation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500" y="2621296"/>
            <a:ext cx="3153100" cy="168343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5252550" y="4194825"/>
            <a:ext cx="3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utomatically close windows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/>
        </p:nvSpPr>
        <p:spPr>
          <a:xfrm>
            <a:off x="3640950" y="262650"/>
            <a:ext cx="15162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294950" y="1686450"/>
            <a:ext cx="39717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Customizable sensitivity and delay settings allow for precise control.</a:t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Standardized pinout configuration makes integration easier.</a:t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Multiple conductive pins increase reliability and accuracy.</a:t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225" y="1107700"/>
            <a:ext cx="3033400" cy="30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/>
        </p:nvSpPr>
        <p:spPr>
          <a:xfrm>
            <a:off x="3072000" y="22445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2482500" y="580850"/>
            <a:ext cx="417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SOIL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MOISTURE SENSOR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652975" y="1316025"/>
            <a:ext cx="4611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★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Used to measure the amount the water in soil                                                                        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★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Measure the volumetric water content not directly with the help of some other rules of soil like :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Dielectric constant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electrical resistance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interaction with neutrons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975" y="1316025"/>
            <a:ext cx="3345350" cy="25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/>
        </p:nvSpPr>
        <p:spPr>
          <a:xfrm>
            <a:off x="772375" y="2189450"/>
            <a:ext cx="2824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ensiometers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Gypsum blocks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Capacitance sensors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600" y="1295925"/>
            <a:ext cx="3546200" cy="26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2350750" y="361650"/>
            <a:ext cx="3787200" cy="53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Types of Soil Moisture Sensor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